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65" r:id="rId6"/>
    <p:sldId id="266" r:id="rId7"/>
    <p:sldId id="268" r:id="rId8"/>
    <p:sldId id="269" r:id="rId9"/>
    <p:sldId id="267" r:id="rId10"/>
    <p:sldId id="25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103" y="1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182479-9A16-4677-B46D-BFADF4BB49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F1E06B-DE80-4F05-8486-FE4E509E0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FDC0D3-399E-4746-A99C-DBD53F14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670310-BBF1-4849-8F8B-B6BF47689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D9716E-B176-46AC-90AA-E436B967D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6061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369B9D-131A-4CEC-B19E-F3A9114A0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7806D1-F33D-4B6E-B0A4-661B89556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B8F7D6-4724-4F26-8AB1-5BE18DF2C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E3940D-D36E-41F6-9272-F31D9D31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F5DDCC-7550-4AC1-82C7-8401EC5B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581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DDBA0A4-D406-4E94-90D4-893104EFD5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BD8DAB-F153-46FD-9CE3-31233B8C0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EEBE6E-E256-45AF-B4B1-126250016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214885-1035-43CA-96C5-BF52626FD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71FF37-B1CD-41B0-BF5E-8398EA86A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370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8C7D2C-885C-4311-A487-2513C0DE4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1370DA-BFC9-40B4-A9F8-6E8554C3F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9A5047-05C5-4365-98F0-4BEA99438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CD4321-FBD9-458E-A1DC-453ED920C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F2A335-2CCD-4BAF-9FD5-6BA3CEC68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5684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A78638-FBA5-43E9-9166-12153F504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825128-9EA0-46B4-A961-1893DBAAA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568485-0B62-45D6-814A-FE4ED55C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0C53E5-CE11-4E2D-930E-745723266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548A0A-F182-49CE-A2BA-EFA80222A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871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B32CA1-3D38-4A0A-AEB9-25B4F624F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3222C3-EFC7-40BC-A9E8-A6F7E0994B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159E81-0B88-4271-BEC2-7C7DDF693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986851-C4C4-4C79-9C08-6D06EE96D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028E7C-3813-4641-8AC8-9FE89766E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690DCC-02E6-4618-B484-B5F90F4CE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481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F36A3B-18A1-4064-8A9C-CBD2E933D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085FC-2949-46CB-B158-88C62A44F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E64E47-E700-4807-A785-E50A679FF8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D78752-EF47-4D3A-9F24-04636BC49B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B4510D2-2EAE-4282-9774-975695D869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667C453-A7DD-426E-A201-C615AE036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39F6A14-5E70-480B-B966-E2FC7DFE8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516E4C1-4796-459D-BACF-812BB9139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92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61171A-49B3-4B80-8914-A3122FFC2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55E4EBF-8927-434A-8FDA-1CDA99C0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246814-4F62-40BD-AA77-054E1CA1D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A0E900-88A4-4A60-B544-BB79EE6B2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864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7F99D0-0149-48A3-A359-500099DF5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B183D58-7944-4428-8333-1FF5A2D70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A41479-A308-41D9-8947-BA4F79071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97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3BB893-AD98-47CB-8D8E-BE10D0A66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311CAE-0EA6-4C5D-9E14-C88A8809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313622-A31E-434C-B629-A19ED5044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BF2363-6377-4701-A3F9-0FC73AEBC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B509D0-FB75-40C2-966F-71BBA8F0E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2E2DF4-8D2B-4569-86C3-AC4216D88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603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A1AC80-C966-435A-A225-895B45D6C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7FBB386-8B6D-4B4A-A5B1-015A049245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31AEC0-34D0-48F9-B6E3-449AA5003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0219D0-43FB-42D4-9B40-F9274CE6A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A92B33-A1A6-4108-85CE-C842B4BFF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CCC37C-D935-452E-9EF4-DE10C325C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0157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C0537D7-3A68-40F6-B72C-DD55301BD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C4069A-3BF7-4077-9E1A-98054F32C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4D1277-7BE9-4CA6-B74A-6BAAC2CE4C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B0815-1151-4F10-B1E8-6A29B6E137BE}" type="datetimeFigureOut">
              <a:rPr lang="zh-CN" altLang="en-US" smtClean="0"/>
              <a:t>2018/6/18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D56C98-1F5F-486E-B3AB-0E873AA19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77D582-2B41-4EE8-8A80-59BFFCD7A3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1E92A-AE93-44ED-AA39-853AFB7B3F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280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29AEF8-6AC2-491D-AC1C-7B2328BDB3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Tower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Magic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FF25FE8-4DB6-426E-BA1B-E7C3DC481A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altLang="zh-CN" dirty="0"/>
          </a:p>
          <a:p>
            <a:r>
              <a:rPr lang="zh-CN" altLang="en-US" dirty="0"/>
              <a:t>尹继新 贾嘉豪 周绍焕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49146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5C2487-2F0E-4200-A9DA-362CC94DE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六</a:t>
            </a:r>
            <a:r>
              <a:rPr lang="en-US" altLang="zh-CN" dirty="0"/>
              <a:t>.</a:t>
            </a:r>
            <a:r>
              <a:rPr lang="zh-CN" altLang="en-US" dirty="0"/>
              <a:t>致谢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1B775F-68FA-42EC-9F1E-79999FC4B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/>
              <a:t>	</a:t>
            </a:r>
            <a:r>
              <a:rPr lang="zh-CN" altLang="en-US"/>
              <a:t>感谢</a:t>
            </a:r>
            <a:r>
              <a:rPr lang="zh-CN" altLang="en-US" dirty="0"/>
              <a:t>老师和同学们的帮助。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谢谢！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03332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94E97A-BC52-49A2-B90F-715FCEB4D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FDD0CD-7F05-42BF-BCDE-00841ED3D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一</a:t>
            </a:r>
            <a:r>
              <a:rPr lang="en-US" altLang="zh-CN" dirty="0"/>
              <a:t>.</a:t>
            </a:r>
            <a:r>
              <a:rPr lang="zh-CN" altLang="en-US" dirty="0"/>
              <a:t>故事背景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二</a:t>
            </a:r>
            <a:r>
              <a:rPr lang="en-US" altLang="zh-CN" dirty="0"/>
              <a:t>.</a:t>
            </a:r>
            <a:r>
              <a:rPr lang="zh-CN" altLang="en-US" dirty="0"/>
              <a:t>项目目标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三</a:t>
            </a:r>
            <a:r>
              <a:rPr lang="en-US" altLang="zh-CN" dirty="0"/>
              <a:t>.</a:t>
            </a:r>
            <a:r>
              <a:rPr lang="zh-CN" altLang="en-US" dirty="0"/>
              <a:t>完成过程综述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四</a:t>
            </a:r>
            <a:r>
              <a:rPr lang="en-US" altLang="zh-CN" dirty="0"/>
              <a:t>.</a:t>
            </a:r>
            <a:r>
              <a:rPr lang="zh-CN" altLang="en-US" dirty="0"/>
              <a:t>项目展示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五</a:t>
            </a:r>
            <a:r>
              <a:rPr lang="en-US" altLang="zh-CN" dirty="0"/>
              <a:t>.</a:t>
            </a:r>
            <a:r>
              <a:rPr lang="zh-CN" altLang="en-US" dirty="0"/>
              <a:t>收获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六</a:t>
            </a:r>
            <a:r>
              <a:rPr lang="en-US" altLang="zh-CN" dirty="0"/>
              <a:t>.</a:t>
            </a:r>
            <a:r>
              <a:rPr lang="zh-CN" altLang="en-US" dirty="0"/>
              <a:t>致谢</a:t>
            </a:r>
          </a:p>
        </p:txBody>
      </p:sp>
    </p:spTree>
    <p:extLst>
      <p:ext uri="{BB962C8B-B14F-4D97-AF65-F5344CB8AC3E}">
        <p14:creationId xmlns:p14="http://schemas.microsoft.com/office/powerpoint/2010/main" val="3696267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D6C39E-90A2-4E0A-8C06-151688E97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</a:t>
            </a:r>
            <a:r>
              <a:rPr lang="en-US" altLang="zh-CN" dirty="0"/>
              <a:t>.</a:t>
            </a:r>
            <a:r>
              <a:rPr lang="zh-CN" altLang="en-US" dirty="0"/>
              <a:t>故事背景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E4F09D-581E-423F-BA2C-4F6E3E705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公主被邪恶的势力掠走，勇士踏上救回公主、捍卫荣誉的漫漫长路。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0511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599E5D-518B-40ED-B573-2B5CC03C6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</a:t>
            </a:r>
            <a:r>
              <a:rPr lang="en-US" altLang="zh-CN" dirty="0"/>
              <a:t>.</a:t>
            </a:r>
            <a:r>
              <a:rPr lang="zh-CN" altLang="en-US" dirty="0"/>
              <a:t>项目目标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7DC1FC-0164-4EEE-984E-FB6022033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魔塔的基础游戏功能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实现隐藏地图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3.</a:t>
            </a:r>
            <a:r>
              <a:rPr lang="zh-CN" altLang="en-US" dirty="0"/>
              <a:t>存档（本地、在线）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CCB5716-2EE5-4123-88D5-D146E45AC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294" y="2312504"/>
            <a:ext cx="3011557" cy="301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60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B8558D-04EF-4BC6-9D36-46B697E3B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</a:t>
            </a:r>
            <a:r>
              <a:rPr lang="en-US" altLang="zh-CN" dirty="0"/>
              <a:t>.</a:t>
            </a:r>
            <a:r>
              <a:rPr lang="zh-CN" altLang="en-US" dirty="0"/>
              <a:t>完成过程综述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D0646F-0C06-4F17-BD1F-EDC25F604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Applet</a:t>
            </a:r>
            <a:r>
              <a:rPr lang="zh-CN" altLang="en-US" dirty="0"/>
              <a:t>小游戏的梦想无情破灭，可</a:t>
            </a:r>
            <a:r>
              <a:rPr lang="en-US" altLang="zh-CN" dirty="0"/>
              <a:t>Swing</a:t>
            </a:r>
            <a:r>
              <a:rPr lang="zh-CN" altLang="en-US" dirty="0"/>
              <a:t>小游戏使我们坚强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已实现功能：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存档（有效保证玩家体验）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增加了多种道具的使用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8109184-0815-4073-902A-7ABDDECE4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848" y="2620525"/>
            <a:ext cx="3698317" cy="355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9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4E3AA1-75B0-4021-A46E-12DE3FB3A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</a:t>
            </a:r>
            <a:r>
              <a:rPr lang="en-US" altLang="zh-CN" dirty="0"/>
              <a:t>.</a:t>
            </a:r>
            <a:r>
              <a:rPr lang="zh-CN" altLang="en-US" dirty="0"/>
              <a:t>项目展示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1100E3D-5741-48FA-A87A-294ECDA1D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188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A06899-C5F2-48C0-A96A-C3BAB3924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bandicam 2018-06-12 00-24-29-765">
            <a:hlinkClick r:id="" action="ppaction://media"/>
            <a:extLst>
              <a:ext uri="{FF2B5EF4-FFF2-40B4-BE49-F238E27FC236}">
                <a16:creationId xmlns:a16="http://schemas.microsoft.com/office/drawing/2014/main" id="{932E1D19-D886-48C9-956A-66271D3D5E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0651" y="365125"/>
            <a:ext cx="7735957" cy="5890072"/>
          </a:xfrm>
        </p:spPr>
      </p:pic>
    </p:spTree>
    <p:extLst>
      <p:ext uri="{BB962C8B-B14F-4D97-AF65-F5344CB8AC3E}">
        <p14:creationId xmlns:p14="http://schemas.microsoft.com/office/powerpoint/2010/main" val="2988309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9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5671B2-D2B9-434C-8E7C-730A4D656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bandicam 2018-06-12 00-37-54-684">
            <a:hlinkClick r:id="" action="ppaction://media"/>
            <a:extLst>
              <a:ext uri="{FF2B5EF4-FFF2-40B4-BE49-F238E27FC236}">
                <a16:creationId xmlns:a16="http://schemas.microsoft.com/office/drawing/2014/main" id="{790278D4-2352-4251-BBC8-B823DC3FF7E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8081" y="365125"/>
            <a:ext cx="7681293" cy="5848452"/>
          </a:xfrm>
        </p:spPr>
      </p:pic>
    </p:spTree>
    <p:extLst>
      <p:ext uri="{BB962C8B-B14F-4D97-AF65-F5344CB8AC3E}">
        <p14:creationId xmlns:p14="http://schemas.microsoft.com/office/powerpoint/2010/main" val="4136564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D3BC5A-1CB1-4582-AF44-8A8DAE4F2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五</a:t>
            </a:r>
            <a:r>
              <a:rPr lang="en-US" altLang="zh-CN" dirty="0"/>
              <a:t>.</a:t>
            </a:r>
            <a:r>
              <a:rPr lang="zh-CN" altLang="en-US" dirty="0"/>
              <a:t>收获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7F6309-E65D-438A-A36A-745D4667D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基本可以独立实现</a:t>
            </a:r>
            <a:r>
              <a:rPr lang="en-US" altLang="zh-CN" dirty="0"/>
              <a:t>Applet</a:t>
            </a:r>
            <a:r>
              <a:rPr lang="zh-CN" altLang="en-US" dirty="0"/>
              <a:t>小游戏和</a:t>
            </a:r>
            <a:r>
              <a:rPr lang="en-US" altLang="zh-CN" dirty="0"/>
              <a:t>Swing</a:t>
            </a:r>
            <a:r>
              <a:rPr lang="zh-CN" altLang="en-US" dirty="0"/>
              <a:t>小游戏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一份做游戏的心意</a:t>
            </a:r>
          </a:p>
        </p:txBody>
      </p:sp>
    </p:spTree>
    <p:extLst>
      <p:ext uri="{BB962C8B-B14F-4D97-AF65-F5344CB8AC3E}">
        <p14:creationId xmlns:p14="http://schemas.microsoft.com/office/powerpoint/2010/main" val="228306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134</Words>
  <Application>Microsoft Office PowerPoint</Application>
  <PresentationFormat>宽屏</PresentationFormat>
  <Paragraphs>32</Paragraphs>
  <Slides>10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The Tower of Magic</vt:lpstr>
      <vt:lpstr>Outline</vt:lpstr>
      <vt:lpstr>一.故事背景</vt:lpstr>
      <vt:lpstr>二.项目目标</vt:lpstr>
      <vt:lpstr>三.完成过程综述</vt:lpstr>
      <vt:lpstr>四.项目展示</vt:lpstr>
      <vt:lpstr>PowerPoint 演示文稿</vt:lpstr>
      <vt:lpstr>PowerPoint 演示文稿</vt:lpstr>
      <vt:lpstr>五.收获</vt:lpstr>
      <vt:lpstr>六.致谢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91601</dc:creator>
  <cp:lastModifiedBy>贾 嘉豪</cp:lastModifiedBy>
  <cp:revision>7</cp:revision>
  <dcterms:created xsi:type="dcterms:W3CDTF">2018-05-28T14:18:03Z</dcterms:created>
  <dcterms:modified xsi:type="dcterms:W3CDTF">2018-06-18T00:05:53Z</dcterms:modified>
</cp:coreProperties>
</file>

<file path=docProps/thumbnail.jpeg>
</file>